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4" r:id="rId2"/>
    <p:sldId id="256" r:id="rId3"/>
    <p:sldId id="257" r:id="rId4"/>
    <p:sldId id="258" r:id="rId5"/>
    <p:sldId id="265" r:id="rId6"/>
    <p:sldId id="260" r:id="rId7"/>
    <p:sldId id="261" r:id="rId8"/>
    <p:sldId id="263" r:id="rId9"/>
    <p:sldId id="262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C11C0-BA9E-4B61-BE6E-E6E4FD8F27D1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9C1D1-592A-4B68-B947-86FAAC251E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5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8EB8D4C-15C4-4414-B749-DA112D8126C0}" type="datetimeFigureOut">
              <a:rPr lang="en-US" smtClean="0"/>
              <a:pPr/>
              <a:t>09/10/2014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B410D15-2421-48FB-9D7E-41EE9DAAAC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dreads.com/author/show/20071.Black_Elk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c7fZonjD1M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>
            <a:noAutofit/>
          </a:bodyPr>
          <a:lstStyle/>
          <a:p>
            <a:r>
              <a:rPr lang="en-US" sz="2400" b="1" u="sng" dirty="0" smtClean="0"/>
              <a:t>Warm-Up</a:t>
            </a:r>
            <a:r>
              <a:rPr lang="en-US" sz="2400" dirty="0" smtClean="0"/>
              <a:t>:  Analyze the Primary Source below 1)  What does the author's comments tell you about the Native Americans?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“I did not know then how much was ended. When I look back now from this high hill of my old age, I can still see the butchered women and children lying heaped and scattered all along the crooked gulch as plain as when I saw them with eyes still young. And I can see that something else died there in the bloody mud, and was buried in the blizzard. A people's dream died there. It was a beautiful dream...” </a:t>
            </a:r>
            <a:br>
              <a:rPr lang="en-US" dirty="0" smtClean="0"/>
            </a:br>
            <a:r>
              <a:rPr lang="en-US" dirty="0" smtClean="0"/>
              <a:t>―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Black Elk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2"/>
              </a:rPr>
              <a:t>Wounded Knee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45920"/>
            <a:ext cx="8077200" cy="4983480"/>
          </a:xfrm>
        </p:spPr>
        <p:txBody>
          <a:bodyPr/>
          <a:lstStyle/>
          <a:p>
            <a:r>
              <a:rPr lang="en-US" dirty="0" smtClean="0"/>
              <a:t>As you watch the video record key names and events from the video.  You will be putting together a timeline after the video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Wounded Knee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1) What was the Ghost Dance and how did the Gov’t respond to it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2)  Describe life on the reservations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/>
              <a:t>)  How did Big Foot respond to the US military?</a:t>
            </a:r>
          </a:p>
          <a:p>
            <a:endParaRPr lang="en-US" smtClean="0"/>
          </a:p>
          <a:p>
            <a:r>
              <a:rPr lang="en-US" smtClean="0"/>
              <a:t>4</a:t>
            </a:r>
            <a:r>
              <a:rPr lang="en-US" dirty="0"/>
              <a:t>)  What happened to the children?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244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13582"/>
          </a:xfrm>
        </p:spPr>
        <p:txBody>
          <a:bodyPr/>
          <a:lstStyle/>
          <a:p>
            <a:pPr algn="ctr"/>
            <a:r>
              <a:rPr lang="en-US" dirty="0" smtClean="0"/>
              <a:t>Jigsaw Activity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676400"/>
            <a:ext cx="878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arenR"/>
            </a:pPr>
            <a:r>
              <a:rPr lang="en-US" sz="2000" dirty="0" smtClean="0"/>
              <a:t>You will be jig sawing sections from their text that highlight the struggles of the Plains Indians – </a:t>
            </a:r>
            <a:r>
              <a:rPr lang="en-US" sz="2000" dirty="0" smtClean="0"/>
              <a:t>( </a:t>
            </a:r>
            <a:r>
              <a:rPr lang="en-US" sz="2000" dirty="0" err="1" smtClean="0"/>
              <a:t>Pgs</a:t>
            </a:r>
            <a:r>
              <a:rPr lang="en-US" sz="2000" dirty="0" smtClean="0"/>
              <a:t> 83 -87  sections </a:t>
            </a:r>
            <a:r>
              <a:rPr lang="en-US" sz="2000" dirty="0" smtClean="0"/>
              <a:t>– Struggles of Plains Indians, Last Native American Wars and The Dawes Act)  As you read you will identify:</a:t>
            </a:r>
          </a:p>
          <a:p>
            <a:r>
              <a:rPr lang="en-US" sz="2000" dirty="0" smtClean="0"/>
              <a:t> </a:t>
            </a:r>
          </a:p>
          <a:p>
            <a:pPr marL="3200400" lvl="6" indent="-457200">
              <a:buAutoNum type="arabicParenR"/>
            </a:pPr>
            <a:r>
              <a:rPr lang="en-US" sz="2000" dirty="0" smtClean="0"/>
              <a:t>key events </a:t>
            </a:r>
            <a:r>
              <a:rPr lang="en-US" sz="2000" dirty="0"/>
              <a:t> </a:t>
            </a:r>
            <a:r>
              <a:rPr lang="en-US" sz="2000" dirty="0" smtClean="0"/>
              <a:t>  </a:t>
            </a:r>
          </a:p>
          <a:p>
            <a:pPr marL="3200400" lvl="6" indent="-457200">
              <a:buAutoNum type="arabicParenR"/>
            </a:pPr>
            <a:r>
              <a:rPr lang="en-US" sz="2000" dirty="0" smtClean="0"/>
              <a:t>results of the key events</a:t>
            </a:r>
          </a:p>
          <a:p>
            <a:pPr marL="3200400" lvl="6" indent="-457200">
              <a:buAutoNum type="arabicParenR"/>
            </a:pPr>
            <a:r>
              <a:rPr lang="en-US" sz="2000" dirty="0" smtClean="0"/>
              <a:t>How it changed the Native Americans</a:t>
            </a:r>
          </a:p>
          <a:p>
            <a:pPr marL="457200" indent="-457200">
              <a:buAutoNum type="arabicParenR"/>
            </a:pPr>
            <a:endParaRPr lang="en-US" sz="2000" u="sng" dirty="0"/>
          </a:p>
          <a:p>
            <a:r>
              <a:rPr lang="en-US" sz="2000" dirty="0" smtClean="0"/>
              <a:t>B)  Complete the guided questions associated with the above reading activity. 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C)  Create an annotated (detailed with summary) timeline that highlights the conflicts between Native American populations and the US government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Struggles of the Plains Indians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Differences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9624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b="1" dirty="0"/>
              <a:t>Native American </a:t>
            </a:r>
            <a:r>
              <a:rPr lang="en-US" b="1" dirty="0" smtClean="0"/>
              <a:t>way </a:t>
            </a:r>
            <a:r>
              <a:rPr lang="en-US" b="1" dirty="0"/>
              <a:t>of </a:t>
            </a:r>
            <a:r>
              <a:rPr lang="en-US" b="1" dirty="0" smtClean="0"/>
              <a:t>life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Nomadic</a:t>
            </a:r>
          </a:p>
          <a:p>
            <a:pPr lvl="1"/>
            <a:r>
              <a:rPr lang="en-US" dirty="0" smtClean="0"/>
              <a:t>Buffalo</a:t>
            </a:r>
          </a:p>
          <a:p>
            <a:pPr lvl="1"/>
            <a:r>
              <a:rPr lang="en-US" dirty="0" smtClean="0"/>
              <a:t>No concept of land ownership</a:t>
            </a:r>
            <a:endParaRPr lang="en-US" dirty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Lifestyle threatened </a:t>
            </a:r>
            <a:r>
              <a:rPr lang="en-US" b="1" dirty="0"/>
              <a:t>by 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Farmers, ranchers, miners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2290" name="Picture 2" descr="File:Kane Assiniboine hunting buffa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6550" y="1676400"/>
            <a:ext cx="505745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Think – Pair – Share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5240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Knowing what we learned about the miners, farmers and ranchers, why do you think the 2 cultures could not co-exist peacefully?</a:t>
            </a:r>
          </a:p>
          <a:p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smtClean="0"/>
              <a:t>Brainstorm a catalog of reasons</a:t>
            </a:r>
          </a:p>
          <a:p>
            <a:pPr marL="514350" indent="-514350">
              <a:buAutoNum type="arabicParenR"/>
            </a:pP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smtClean="0"/>
              <a:t>Write a short argument 4-5 sentences supporting whichever reason you feel is most significant</a:t>
            </a:r>
            <a:endParaRPr lang="en-US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3536"/>
            <a:ext cx="8839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was the US response to the “Native American problem”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45920"/>
            <a:ext cx="4038600" cy="4831080"/>
          </a:xfrm>
        </p:spPr>
        <p:txBody>
          <a:bodyPr/>
          <a:lstStyle/>
          <a:p>
            <a:r>
              <a:rPr lang="en-US" dirty="0" smtClean="0"/>
              <a:t>Step 1 – Push them West</a:t>
            </a:r>
          </a:p>
          <a:p>
            <a:endParaRPr lang="en-US" dirty="0" smtClean="0"/>
          </a:p>
          <a:p>
            <a:r>
              <a:rPr lang="en-US" dirty="0" smtClean="0"/>
              <a:t>Step 2  - Assimilation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Step 3 – Reservations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Step 4 – Destroy their way of life (</a:t>
            </a:r>
            <a:r>
              <a:rPr lang="en-US" dirty="0" err="1" smtClean="0"/>
              <a:t>kill’em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 descr="http://www.deathpenaltyinfo.org/images/namerican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05000"/>
            <a:ext cx="47244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608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and Talk:  What do you see?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File:Bison skull pile 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500493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Reservation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b="1" u="sng" dirty="0"/>
              <a:t>Indian Peace Commission </a:t>
            </a:r>
            <a:r>
              <a:rPr lang="en-US" dirty="0"/>
              <a:t>established a reservation </a:t>
            </a:r>
            <a:r>
              <a:rPr lang="en-US" dirty="0" smtClean="0"/>
              <a:t>system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Commission promised to compensation to Native Americans </a:t>
            </a:r>
          </a:p>
          <a:p>
            <a:pPr lvl="0">
              <a:buNone/>
            </a:pPr>
            <a:endParaRPr lang="en-US" dirty="0"/>
          </a:p>
          <a:p>
            <a:r>
              <a:rPr lang="en-US" dirty="0" smtClean="0"/>
              <a:t>***Payments rarely arrived.  Starvation led to violence***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8434" name="Picture 2" descr="http://www.fordf150.net/photos/data/500/Native_American_archer_on_horse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799" y="1752600"/>
            <a:ext cx="4929107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Dawes Act and Other Policies of Assimilation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733800" cy="4876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b="1" u="sng" dirty="0" smtClean="0"/>
              <a:t>Dawes Act</a:t>
            </a:r>
            <a:r>
              <a:rPr lang="en-US" u="sng" dirty="0" smtClean="0"/>
              <a:t>  </a:t>
            </a:r>
            <a:r>
              <a:rPr lang="en-US" dirty="0" smtClean="0"/>
              <a:t>gave plots of land to Native Americans but failed as a policy of assimilation.</a:t>
            </a:r>
            <a:endParaRPr lang="en-US" dirty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The </a:t>
            </a:r>
            <a:r>
              <a:rPr lang="en-US" b="1" u="sng" dirty="0"/>
              <a:t>Citizenship Act</a:t>
            </a:r>
            <a:r>
              <a:rPr lang="en-US" u="sng" dirty="0"/>
              <a:t> </a:t>
            </a:r>
            <a:r>
              <a:rPr lang="en-US" dirty="0" smtClean="0"/>
              <a:t>granted </a:t>
            </a:r>
            <a:r>
              <a:rPr lang="en-US" dirty="0"/>
              <a:t>citizenship to all Native Americans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Carlisle School for assimilation</a:t>
            </a:r>
            <a:endParaRPr lang="en-US" dirty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22530" name="Picture 2" descr="http://hayespmauro.files.wordpress.com/2011/08/2487594201_22ed59f2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828800"/>
            <a:ext cx="53340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Final Clashes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3048000"/>
            <a:ext cx="4800600" cy="27733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lvl="0"/>
            <a:endParaRPr lang="en-US" b="1" dirty="0" smtClean="0"/>
          </a:p>
          <a:p>
            <a:pPr lvl="0"/>
            <a:endParaRPr lang="en-US" b="1" dirty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/>
          </a:p>
          <a:p>
            <a:pPr lvl="0"/>
            <a:endParaRPr lang="en-US" b="1" dirty="0" smtClean="0"/>
          </a:p>
          <a:p>
            <a:pPr lvl="0"/>
            <a:endParaRPr lang="en-US" b="1" dirty="0"/>
          </a:p>
          <a:p>
            <a:pPr lvl="0"/>
            <a:endParaRPr lang="en-US" b="1" dirty="0" smtClean="0"/>
          </a:p>
          <a:p>
            <a:endParaRPr lang="en-US" dirty="0"/>
          </a:p>
        </p:txBody>
      </p:sp>
      <p:pic>
        <p:nvPicPr>
          <p:cNvPr id="19458" name="Picture 2" descr="http://www.biography.com/imported/images/Biography/Images/Profiles/B/Sitting-Bull-9485326-1-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051" y="1447800"/>
            <a:ext cx="2666999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943600" y="426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Wounded Knee  Massacre, 1890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19460" name="Picture 4" descr="File:Custer Portrait Resto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304800"/>
            <a:ext cx="2823337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52400" y="3733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Battle of Little Bighorn, 1876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19462" name="Picture 6" descr="http://www.old-picture.com/indians/pictures/Nez-Per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895600"/>
            <a:ext cx="2590800" cy="3307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200400" y="6324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Flight of the Nez Perce, 1877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364</TotalTime>
  <Words>475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Rockwell</vt:lpstr>
      <vt:lpstr>Wingdings 2</vt:lpstr>
      <vt:lpstr>Foundry</vt:lpstr>
      <vt:lpstr>Warm-Up:  Analyze the Primary Source below 1)  What does the author's comments tell you about the Native Americans?</vt:lpstr>
      <vt:lpstr>Native Americans</vt:lpstr>
      <vt:lpstr>Cultural Differences</vt:lpstr>
      <vt:lpstr>Think – Pair – Share </vt:lpstr>
      <vt:lpstr>What was the US response to the “Native American problem”</vt:lpstr>
      <vt:lpstr>Turn and Talk:  What do you see?</vt:lpstr>
      <vt:lpstr>The Reservation System</vt:lpstr>
      <vt:lpstr>The Dawes Act and Other Policies of Assimilation </vt:lpstr>
      <vt:lpstr>Final Clashes</vt:lpstr>
      <vt:lpstr>Wounded Knee</vt:lpstr>
      <vt:lpstr>Wounded Knee</vt:lpstr>
      <vt:lpstr>Jigsaw Activity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Native Americans</dc:title>
  <dc:creator>Abu Jamal</dc:creator>
  <cp:lastModifiedBy>Mcdonald, Damien L.</cp:lastModifiedBy>
  <cp:revision>11</cp:revision>
  <dcterms:created xsi:type="dcterms:W3CDTF">2012-09-11T23:44:16Z</dcterms:created>
  <dcterms:modified xsi:type="dcterms:W3CDTF">2014-09-10T15:40:47Z</dcterms:modified>
</cp:coreProperties>
</file>